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Montserrat ExtraBold" pitchFamily="2" charset="77"/>
      <p:bold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40" d="100"/>
          <a:sy n="140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df91d44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23df91d44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g23df91d44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df91d442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g23df91d4427_2_0:notes"/>
          <p:cNvSpPr txBox="1">
            <a:spLocks noGrp="1"/>
          </p:cNvSpPr>
          <p:nvPr>
            <p:ph type="body" idx="1"/>
          </p:nvPr>
        </p:nvSpPr>
        <p:spPr>
          <a:xfrm>
            <a:off x="701040" y="4416427"/>
            <a:ext cx="5608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7" name="Google Shape;77;g23df91d4427_2_0:notes"/>
          <p:cNvSpPr txBox="1">
            <a:spLocks noGrp="1"/>
          </p:cNvSpPr>
          <p:nvPr>
            <p:ph type="sldNum" idx="12"/>
          </p:nvPr>
        </p:nvSpPr>
        <p:spPr>
          <a:xfrm>
            <a:off x="3970938" y="8831263"/>
            <a:ext cx="30378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df91d4427_1_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Judy</a:t>
            </a:r>
            <a:endParaRPr/>
          </a:p>
        </p:txBody>
      </p:sp>
      <p:sp>
        <p:nvSpPr>
          <p:cNvPr id="87" name="Google Shape;87;g23df91d442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df91d4427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3df91d4427_1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g23df91d4427_1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df91d442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3df91d442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/>
              <a:t>More Reports and Resources</a:t>
            </a:r>
            <a:endParaRPr sz="3520" b="1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713" cy="17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MOMENTUM | Living Well Awa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1663" y="1291167"/>
            <a:ext cx="4798395" cy="359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63283" y="152470"/>
            <a:ext cx="5212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50" tIns="26125" rIns="52250" bIns="261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400" b="0" i="0" u="none" strike="noStrike" cap="small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Overview</a:t>
            </a:r>
            <a:endParaRPr sz="24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50575" y="734250"/>
            <a:ext cx="5070600" cy="4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50" tIns="26125" rIns="52250" bIns="26125" anchor="t" anchorCtr="0">
            <a:spAutoFit/>
          </a:bodyPr>
          <a:lstStyle/>
          <a:p>
            <a:pPr marL="3810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" sz="17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K-12 administrator and teacher survey</a:t>
            </a:r>
            <a:endParaRPr sz="1100"/>
          </a:p>
          <a:p>
            <a:pPr marL="3810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endParaRPr sz="17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10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" sz="17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Kindergarten to Grade 12 (K-12) policy landscape analysis</a:t>
            </a:r>
            <a:endParaRPr sz="17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</a:pPr>
            <a:endParaRPr sz="1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937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" sz="17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Higher education policy landscape analysis</a:t>
            </a:r>
            <a:endParaRPr sz="17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</a:pPr>
            <a:endParaRPr sz="17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" sz="17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Analysis of NGO involvement in climate change education</a:t>
            </a:r>
            <a:r>
              <a:rPr lang="en" sz="1700" b="1">
                <a:latin typeface="Montserrat"/>
                <a:ea typeface="Montserrat"/>
                <a:cs typeface="Montserrat"/>
                <a:sym typeface="Montserrat"/>
              </a:rPr>
              <a:t>–SURVEY OPEN NOW</a:t>
            </a:r>
            <a:endParaRPr sz="17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</a:pPr>
            <a:endParaRPr sz="17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" sz="17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Pocket of innovation - case studies</a:t>
            </a:r>
            <a:endParaRPr sz="17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</a:pPr>
            <a:endParaRPr sz="17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" sz="17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K-12 policy forum</a:t>
            </a:r>
            <a:r>
              <a:rPr lang="en" sz="17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 rot="10800000" flipH="1">
            <a:off x="519277" y="730361"/>
            <a:ext cx="4017300" cy="3900"/>
          </a:xfrm>
          <a:prstGeom prst="straightConnector1">
            <a:avLst/>
          </a:prstGeom>
          <a:noFill/>
          <a:ln w="38100" cap="flat" cmpd="sng">
            <a:solidFill>
              <a:srgbClr val="0180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9641" y="-7"/>
            <a:ext cx="3584261" cy="51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1713" cy="17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019474" y="234634"/>
            <a:ext cx="70416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E3D"/>
              </a:buClr>
              <a:buSzPct val="100000"/>
              <a:buFont typeface="Arial"/>
              <a:buNone/>
            </a:pP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 Development: </a:t>
            </a: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Guidelines for Empowering </a:t>
            </a:r>
            <a:b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Change Action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4729163" y="1257301"/>
            <a:ext cx="3100500" cy="3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7F7F7F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14" y="0"/>
            <a:ext cx="9143999" cy="21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360 circ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6564" y="1237389"/>
            <a:ext cx="3987510" cy="38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6819900" y="4093300"/>
            <a:ext cx="1712700" cy="684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14" y="4961863"/>
            <a:ext cx="9143999" cy="21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05" y="731104"/>
            <a:ext cx="8021080" cy="37718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077413" y="3395039"/>
            <a:ext cx="686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limateedpolicy.org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868101" y="341631"/>
            <a:ext cx="7060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Join us! 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1713" cy="17158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868102" y="4623941"/>
            <a:ext cx="8132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l="9862" t="10313" r="15980"/>
          <a:stretch/>
        </p:blipFill>
        <p:spPr>
          <a:xfrm>
            <a:off x="2204977" y="485601"/>
            <a:ext cx="6719104" cy="457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1713" cy="171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277791" y="1371600"/>
            <a:ext cx="18663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Mini-Case Studies on Climate Change Education Policy!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l="17469" t="17357" r="18588" b="6008"/>
          <a:stretch/>
        </p:blipFill>
        <p:spPr>
          <a:xfrm>
            <a:off x="991125" y="401350"/>
            <a:ext cx="6967728" cy="467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1713" cy="17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Macintosh PowerPoint</Application>
  <PresentationFormat>On-screen Show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Montserrat ExtraBold</vt:lpstr>
      <vt:lpstr>Montserrat</vt:lpstr>
      <vt:lpstr>Simple Light</vt:lpstr>
      <vt:lpstr>More Reports and Resources</vt:lpstr>
      <vt:lpstr>PowerPoint Presentation</vt:lpstr>
      <vt:lpstr>              Under Development:  Guidelines for Empowering  Climate Change Action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Reports and Resources</dc:title>
  <cp:lastModifiedBy>Microsoft Office User</cp:lastModifiedBy>
  <cp:revision>1</cp:revision>
  <dcterms:modified xsi:type="dcterms:W3CDTF">2023-05-08T14:52:20Z</dcterms:modified>
</cp:coreProperties>
</file>